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753600" cy="7315200"/>
  <p:notesSz cx="6858000" cy="9144000"/>
  <p:embeddedFontLst>
    <p:embeddedFont>
      <p:font typeface="Arimo Bold" panose="020B0704020202020204" pitchFamily="34" charset="0"/>
      <p:regular r:id="rId11"/>
      <p:bold r:id="rId12"/>
    </p:embeddedFont>
    <p:embeddedFont>
      <p:font typeface="Arimo Bold Italics" panose="020B070402020209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Gidole" panose="02000503000000000000" pitchFamily="2" charset="0"/>
      <p:regular r:id="rId21"/>
    </p:embeddedFont>
    <p:embeddedFont>
      <p:font typeface="Kollektif" panose="020B0604020101010102" pitchFamily="34" charset="0"/>
      <p:regular r:id="rId22"/>
    </p:embeddedFont>
    <p:embeddedFont>
      <p:font typeface="Kollektif Bold" panose="020B0604020101010102" pitchFamily="34" charset="0"/>
      <p:regular r:id="rId23"/>
      <p:bold r:id="rId24"/>
    </p:embeddedFont>
    <p:embeddedFont>
      <p:font typeface="Kollektif Bold Italics" panose="020B0604020101010102" pitchFamily="34" charset="0"/>
      <p:regular r:id="rId25"/>
      <p:bold r:id="rId26"/>
      <p:italic r:id="rId27"/>
      <p:boldItalic r:id="rId28"/>
    </p:embeddedFont>
    <p:embeddedFont>
      <p:font typeface="Kollektif Italics" panose="020B0604020101010102" pitchFamily="34" charset="0"/>
      <p:regular r:id="rId29"/>
      <p: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599" autoAdjust="0"/>
  </p:normalViewPr>
  <p:slideViewPr>
    <p:cSldViewPr>
      <p:cViewPr varScale="1">
        <p:scale>
          <a:sx n="87" d="100"/>
          <a:sy n="87" d="100"/>
        </p:scale>
        <p:origin x="16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jpeg"/><Relationship Id="rId9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5000" b="24999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245412" y="985296"/>
            <a:ext cx="5344608" cy="5344608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A4C6C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493" b="52905"/>
          <a:stretch>
            <a:fillRect/>
          </a:stretch>
        </p:blipFill>
        <p:spPr>
          <a:xfrm>
            <a:off x="3296843" y="3289758"/>
            <a:ext cx="3159914" cy="5059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335238" y="4085701"/>
            <a:ext cx="3159914" cy="5059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04529" y="3371215"/>
            <a:ext cx="4356633" cy="58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spc="433">
                <a:solidFill>
                  <a:srgbClr val="282828"/>
                </a:solidFill>
                <a:latin typeface="Kollektif Bold"/>
              </a:rPr>
              <a:t>COVID 19</a:t>
            </a:r>
            <a:r>
              <a:rPr lang="en-US" sz="3099" spc="433">
                <a:solidFill>
                  <a:srgbClr val="282828"/>
                </a:solidFill>
                <a:latin typeface="Arimo Bold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35007" y="4333210"/>
            <a:ext cx="3495675" cy="352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5"/>
              </a:lnSpc>
            </a:pPr>
            <a:r>
              <a:rPr lang="en-US" sz="1811" spc="253">
                <a:solidFill>
                  <a:srgbClr val="282828"/>
                </a:solidFill>
                <a:latin typeface="Kollektif"/>
              </a:rPr>
              <a:t>Haya Kaadan Al-Shahrani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35007" y="2618488"/>
            <a:ext cx="3495675" cy="352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5"/>
              </a:lnSpc>
            </a:pPr>
            <a:r>
              <a:rPr lang="en-US" sz="1811" spc="253">
                <a:solidFill>
                  <a:srgbClr val="282828"/>
                </a:solidFill>
                <a:latin typeface="Kollektif"/>
              </a:rPr>
              <a:t>SADIA ACADEMY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0"/>
            <a:ext cx="9763801" cy="2697563"/>
            <a:chOff x="0" y="0"/>
            <a:chExt cx="13048936" cy="359675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9340" b="29340"/>
            <a:stretch>
              <a:fillRect/>
            </a:stretch>
          </p:blipFill>
          <p:spPr>
            <a:xfrm>
              <a:off x="0" y="0"/>
              <a:ext cx="13048936" cy="3596751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448748" y="3217325"/>
            <a:ext cx="8843403" cy="3846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spc="54">
                <a:solidFill>
                  <a:srgbClr val="282828"/>
                </a:solidFill>
                <a:latin typeface="Kollektif Italics"/>
              </a:rPr>
              <a:t>The outbreak of the Corona epidemic or Covid-19 was not the only dangerous virus that spread around the world, as it was also accompanied by a massive and rapid spread of rumors, false information and false news about it, and this fake news is considered part of a larger epidemic that causes confusion and fear and therefore we will explain in this project Confirmed cases of corona.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968520"/>
            <a:ext cx="3685377" cy="52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 spc="391">
                <a:solidFill>
                  <a:srgbClr val="282828"/>
                </a:solidFill>
                <a:latin typeface="Kollektif Bold"/>
              </a:rPr>
              <a:t>INTRODUCTION:</a:t>
            </a:r>
            <a:r>
              <a:rPr lang="en-US" sz="2799" spc="391">
                <a:solidFill>
                  <a:srgbClr val="282828"/>
                </a:solidFill>
                <a:latin typeface="Arimo Bold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382" r="24382"/>
          <a:stretch>
            <a:fillRect/>
          </a:stretch>
        </p:blipFill>
        <p:spPr>
          <a:xfrm>
            <a:off x="-47399" y="-15800"/>
            <a:ext cx="3761820" cy="734238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65344" y="361557"/>
            <a:ext cx="2895107" cy="463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49857" y="1782968"/>
            <a:ext cx="2895107" cy="463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04499" y="2314812"/>
            <a:ext cx="619845" cy="61984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1399" y="617220"/>
            <a:ext cx="3324225" cy="1010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2714" spc="380">
                <a:solidFill>
                  <a:srgbClr val="282828"/>
                </a:solidFill>
                <a:latin typeface="Kollektif Bold"/>
              </a:rPr>
              <a:t>DISCUSSION TOPICS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04499" y="3525370"/>
            <a:ext cx="619845" cy="61984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04499" y="4638435"/>
            <a:ext cx="619845" cy="61984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04499" y="5762250"/>
            <a:ext cx="619845" cy="61984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404499" y="2219562"/>
            <a:ext cx="619845" cy="68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spc="546">
                <a:solidFill>
                  <a:srgbClr val="282828"/>
                </a:solidFill>
                <a:latin typeface="Gidole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44906" y="5667000"/>
            <a:ext cx="329505" cy="68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 spc="546">
                <a:solidFill>
                  <a:srgbClr val="282828"/>
                </a:solidFill>
                <a:latin typeface="Gidole"/>
              </a:rPr>
              <a:t>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04228" y="4543185"/>
            <a:ext cx="1220388" cy="68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spc="546">
                <a:solidFill>
                  <a:srgbClr val="282828"/>
                </a:solidFill>
                <a:latin typeface="Gidole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54431" y="3455636"/>
            <a:ext cx="319980" cy="68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spc="546">
                <a:solidFill>
                  <a:srgbClr val="282828"/>
                </a:solidFill>
                <a:latin typeface="Gidole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91000" y="2417290"/>
            <a:ext cx="4668887" cy="405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294" dirty="0">
                <a:solidFill>
                  <a:srgbClr val="282828"/>
                </a:solidFill>
                <a:latin typeface="Kollektif Bold"/>
              </a:rPr>
              <a:t>Top Country/Region (Deaths)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14373" y="3667021"/>
            <a:ext cx="5200799" cy="405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294" dirty="0">
                <a:solidFill>
                  <a:srgbClr val="282828"/>
                </a:solidFill>
                <a:latin typeface="Kollektif Bold"/>
              </a:rPr>
              <a:t>Top Country/Region (Confirmed)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14800" y="4734614"/>
            <a:ext cx="5502660" cy="340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294" dirty="0">
                <a:solidFill>
                  <a:srgbClr val="282828"/>
                </a:solidFill>
                <a:latin typeface="Kollektif Bold"/>
              </a:rPr>
              <a:t>Confirmed cases in Saudi Arabia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10000" y="5842754"/>
            <a:ext cx="5502660" cy="405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294" dirty="0">
                <a:solidFill>
                  <a:srgbClr val="282828"/>
                </a:solidFill>
                <a:latin typeface="Kollektif Bold"/>
              </a:rPr>
              <a:t>Death cases in Saudi Arabia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399" y="-15800"/>
            <a:ext cx="3761820" cy="734238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814" y="1669253"/>
            <a:ext cx="3555396" cy="132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415" spc="338" dirty="0">
                <a:solidFill>
                  <a:srgbClr val="282828"/>
                </a:solidFill>
                <a:latin typeface="Kollektif Bold"/>
              </a:rPr>
              <a:t>TOP COUNTRY/REGION (DEATHS)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64522" y="1600200"/>
            <a:ext cx="2895107" cy="463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64522" y="3016882"/>
            <a:ext cx="2895107" cy="463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014991" y="2183274"/>
            <a:ext cx="5380645" cy="45476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399" y="-15800"/>
            <a:ext cx="3761820" cy="734238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9439" y="1715609"/>
            <a:ext cx="3684982" cy="132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415" spc="338" dirty="0">
                <a:solidFill>
                  <a:srgbClr val="282828"/>
                </a:solidFill>
                <a:latin typeface="Kollektif Bold"/>
              </a:rPr>
              <a:t>TOP COUNTRY/REGION (CONFIRMED)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64522" y="1735928"/>
            <a:ext cx="2895107" cy="463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64522" y="3023972"/>
            <a:ext cx="2895107" cy="463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126475" y="2034563"/>
            <a:ext cx="5082656" cy="45491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399" y="-15800"/>
            <a:ext cx="3761820" cy="734238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64522" y="1735928"/>
            <a:ext cx="2895107" cy="463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64522" y="3063239"/>
            <a:ext cx="2895107" cy="4635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9963" y="1731697"/>
            <a:ext cx="3324225" cy="132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415" spc="338" dirty="0">
                <a:solidFill>
                  <a:srgbClr val="282828"/>
                </a:solidFill>
                <a:latin typeface="Kollektif Bold"/>
              </a:rPr>
              <a:t>CONFIRMED CASES IN SAUDI ARABIA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714422" y="1826947"/>
            <a:ext cx="6039178" cy="43429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399" y="-15800"/>
            <a:ext cx="3761820" cy="734238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68835" y="1947063"/>
            <a:ext cx="3761820" cy="167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1"/>
              </a:lnSpc>
            </a:pPr>
            <a:r>
              <a:rPr lang="en-US" sz="2415" spc="338" dirty="0">
                <a:solidFill>
                  <a:srgbClr val="282828"/>
                </a:solidFill>
                <a:latin typeface="Kollektif Bold"/>
              </a:rPr>
              <a:t>DEATH CASES IN SAUDI ARABIA</a:t>
            </a:r>
          </a:p>
          <a:p>
            <a:pPr algn="ctr">
              <a:lnSpc>
                <a:spcPts val="3381"/>
              </a:lnSpc>
            </a:pPr>
            <a:endParaRPr lang="en-US" sz="2415" spc="338" dirty="0">
              <a:solidFill>
                <a:srgbClr val="282828"/>
              </a:solidFill>
              <a:latin typeface="Kollektif Bold"/>
            </a:endParaRPr>
          </a:p>
          <a:p>
            <a:pPr algn="ctr">
              <a:lnSpc>
                <a:spcPts val="3380"/>
              </a:lnSpc>
            </a:pPr>
            <a:r>
              <a:rPr lang="en-US" sz="1200" spc="168" dirty="0">
                <a:solidFill>
                  <a:srgbClr val="282828"/>
                </a:solidFill>
                <a:latin typeface="Arimo Bold"/>
              </a:rPr>
              <a:t>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64522" y="1745453"/>
            <a:ext cx="2895107" cy="463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64522" y="3026407"/>
            <a:ext cx="2895107" cy="463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714422" y="2069394"/>
            <a:ext cx="6039178" cy="45142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5981111" y="1339250"/>
            <a:ext cx="1135154" cy="1135149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5209" b="-18124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741646" y="3348496"/>
            <a:ext cx="1135154" cy="1135149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0836" r="-10836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966265" y="3348496"/>
            <a:ext cx="1135154" cy="1135149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55509" r="-55509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220909" y="3348496"/>
            <a:ext cx="1135154" cy="1135149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9999" r="-9999"/>
              </a:stretch>
            </a:blipFill>
          </p:spPr>
        </p:sp>
      </p:grpSp>
      <p:sp>
        <p:nvSpPr>
          <p:cNvPr id="12" name="AutoShape 12"/>
          <p:cNvSpPr/>
          <p:nvPr/>
        </p:nvSpPr>
        <p:spPr>
          <a:xfrm>
            <a:off x="5644789" y="2608495"/>
            <a:ext cx="180779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4309221" y="2895388"/>
            <a:ext cx="4479265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5400000">
            <a:off x="7308966" y="2460112"/>
            <a:ext cx="28724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5400000">
            <a:off x="8649627" y="3034246"/>
            <a:ext cx="28724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5400000">
            <a:off x="4160840" y="3043771"/>
            <a:ext cx="28724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5336421">
            <a:off x="6397365" y="3044114"/>
            <a:ext cx="2878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5400000">
            <a:off x="5496405" y="2469637"/>
            <a:ext cx="28724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4382" r="24382"/>
          <a:stretch>
            <a:fillRect/>
          </a:stretch>
        </p:blipFill>
        <p:spPr>
          <a:xfrm>
            <a:off x="8773" y="1"/>
            <a:ext cx="3567303" cy="7315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49857" y="1906825"/>
            <a:ext cx="2895107" cy="46357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49857" y="2618020"/>
            <a:ext cx="2895107" cy="46357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973690" y="3348496"/>
            <a:ext cx="1135149" cy="1135149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022730" y="3230940"/>
            <a:ext cx="1093535" cy="1093535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505603" y="2065695"/>
            <a:ext cx="2652812" cy="463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1"/>
              </a:lnSpc>
              <a:spcBef>
                <a:spcPct val="0"/>
              </a:spcBef>
            </a:pPr>
            <a:r>
              <a:rPr lang="en-US" sz="2415" spc="338">
                <a:solidFill>
                  <a:srgbClr val="000000"/>
                </a:solidFill>
                <a:latin typeface="Kollektif Bold"/>
              </a:rPr>
              <a:t>TOOLS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2296" b="32296"/>
          <a:stretch>
            <a:fillRect/>
          </a:stretch>
        </p:blipFill>
        <p:spPr>
          <a:xfrm>
            <a:off x="0" y="1892410"/>
            <a:ext cx="9753600" cy="353037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54588" y="4317558"/>
            <a:ext cx="6265491" cy="8121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85127" y="2620150"/>
            <a:ext cx="8572500" cy="192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559">
                <a:solidFill>
                  <a:srgbClr val="282828"/>
                </a:solidFill>
                <a:latin typeface="Kollektif Bold Italics"/>
              </a:rPr>
              <a:t>Thank you</a:t>
            </a:r>
          </a:p>
          <a:p>
            <a:pPr algn="ctr">
              <a:lnSpc>
                <a:spcPts val="5599"/>
              </a:lnSpc>
            </a:pPr>
            <a:r>
              <a:rPr lang="en-US" sz="3999" spc="559">
                <a:solidFill>
                  <a:srgbClr val="282828"/>
                </a:solidFill>
                <a:latin typeface="Arimo Bold Italics"/>
              </a:rPr>
              <a:t>for your time!</a:t>
            </a:r>
          </a:p>
          <a:p>
            <a:pPr algn="ctr">
              <a:lnSpc>
                <a:spcPts val="3380"/>
              </a:lnSpc>
            </a:pPr>
            <a:endParaRPr lang="en-US" sz="3999" spc="559">
              <a:solidFill>
                <a:srgbClr val="282828"/>
              </a:solidFill>
              <a:latin typeface="Arimo Bold Italics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54091" y="2392846"/>
            <a:ext cx="6265491" cy="812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142</Words>
  <Application>Microsoft Macintosh PowerPoint</Application>
  <PresentationFormat>مخصص</PresentationFormat>
  <Paragraphs>23</Paragraphs>
  <Slides>9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9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9</vt:i4>
      </vt:variant>
    </vt:vector>
  </HeadingPairs>
  <TitlesOfParts>
    <vt:vector size="19" baseType="lpstr">
      <vt:lpstr>Kollektif Bold</vt:lpstr>
      <vt:lpstr>Gidole</vt:lpstr>
      <vt:lpstr>Kollektif Bold Italics</vt:lpstr>
      <vt:lpstr>Arimo Bold</vt:lpstr>
      <vt:lpstr>Calibri</vt:lpstr>
      <vt:lpstr>Arimo Bold Italics</vt:lpstr>
      <vt:lpstr>Kollektif</vt:lpstr>
      <vt:lpstr>Arial</vt:lpstr>
      <vt:lpstr>Kollektif Italics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Photo Sales Presentation</dc:title>
  <cp:lastModifiedBy>Microsoft Office User</cp:lastModifiedBy>
  <cp:revision>2</cp:revision>
  <dcterms:created xsi:type="dcterms:W3CDTF">2006-08-16T00:00:00Z</dcterms:created>
  <dcterms:modified xsi:type="dcterms:W3CDTF">2021-12-15T14:17:35Z</dcterms:modified>
  <dc:identifier>DAEyImfqM24</dc:identifier>
</cp:coreProperties>
</file>